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116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69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69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5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58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81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14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82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7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4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58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8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b="0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b="0" i="0" cap="none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6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6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 spc="15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 spc="15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15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15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15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4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F4A3EF-DACB-7749-7F62-F954558E36F9}"/>
              </a:ext>
            </a:extLst>
          </p:cNvPr>
          <p:cNvSpPr/>
          <p:nvPr/>
        </p:nvSpPr>
        <p:spPr>
          <a:xfrm>
            <a:off x="-8878" y="-19239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D276F09-9CEC-112A-6A2B-DA1C9C77B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206" y="1187311"/>
            <a:ext cx="11423794" cy="4444901"/>
          </a:xfrm>
        </p:spPr>
        <p:txBody>
          <a:bodyPr anchor="b">
            <a:normAutofit fontScale="90000"/>
          </a:bodyPr>
          <a:lstStyle/>
          <a:p>
            <a:r>
              <a:rPr kumimoji="1" lang="en-US" altLang="ja-JP" sz="10700" dirty="0">
                <a:solidFill>
                  <a:srgbClr val="FFFFFF"/>
                </a:solidFill>
                <a:latin typeface="Amasis MT Pro Black" panose="02040A04050005020304" pitchFamily="18" charset="0"/>
                <a:cs typeface="Arial" panose="020B0604020202020204" pitchFamily="34" charset="0"/>
              </a:rPr>
              <a:t>Twinmotion2022</a:t>
            </a:r>
            <a:br>
              <a:rPr kumimoji="1" lang="en-US" altLang="ja-JP" sz="8800" dirty="0">
                <a:solidFill>
                  <a:srgbClr val="FFFFFF"/>
                </a:solidFill>
              </a:rPr>
            </a:br>
            <a:r>
              <a:rPr lang="ja-JP" altLang="en-US" sz="5600" dirty="0">
                <a:solidFill>
                  <a:srgbClr val="FFFFFF"/>
                </a:solidFill>
              </a:rPr>
              <a:t> 　　 </a:t>
            </a:r>
            <a:r>
              <a:rPr lang="ja-JP" altLang="en-US" sz="5600" dirty="0">
                <a:solidFill>
                  <a:srgbClr val="FF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使い方・その３</a:t>
            </a:r>
            <a:br>
              <a:rPr lang="en-US" altLang="ja-JP" sz="5600" dirty="0">
                <a:solidFill>
                  <a:srgbClr val="FF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br>
              <a:rPr lang="en-US" altLang="ja-JP" sz="5600" dirty="0">
                <a:solidFill>
                  <a:srgbClr val="FF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5600" dirty="0">
                <a:solidFill>
                  <a:srgbClr val="FF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lang="ja-JP" altLang="en-US" sz="5600" dirty="0"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マテリアル編</a:t>
            </a:r>
            <a:endParaRPr kumimoji="1" lang="ja-JP" altLang="en-US" sz="5600" dirty="0">
              <a:solidFill>
                <a:srgbClr val="FFFF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76A7C3-AAAA-271F-8804-E5D126385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055" y="350988"/>
            <a:ext cx="7944068" cy="1079440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これからはじめる人のための</a:t>
            </a:r>
          </a:p>
        </p:txBody>
      </p:sp>
      <p:pic>
        <p:nvPicPr>
          <p:cNvPr id="7" name="図 6" descr="スーツ姿の男性の顔の絵&#10;&#10;中程度の精度で自動的に生成された説明">
            <a:extLst>
              <a:ext uri="{FF2B5EF4-FFF2-40B4-BE49-F238E27FC236}">
                <a16:creationId xmlns:a16="http://schemas.microsoft.com/office/drawing/2014/main" id="{420E5128-891E-B70B-117C-FC078D615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55" y="4499987"/>
            <a:ext cx="2534131" cy="235801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90D7AFF-2E5A-6099-02A0-B27BF9B88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1621" y="3158975"/>
            <a:ext cx="3871912" cy="334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20152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AnalogousFromDarkSeedLeftStep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Yu Mincho Demibold"/>
        <a:ea typeface=""/>
        <a:cs typeface=""/>
      </a:majorFont>
      <a:minorFont>
        <a:latin typeface="Yu Minch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Yu Mincho</vt:lpstr>
      <vt:lpstr>Yu Mincho Demibold</vt:lpstr>
      <vt:lpstr>Amasis MT Pro Black</vt:lpstr>
      <vt:lpstr>Arial</vt:lpstr>
      <vt:lpstr>Univers</vt:lpstr>
      <vt:lpstr>GradientVTI</vt:lpstr>
      <vt:lpstr>Twinmotion2022  　　 使い方・その３  　　　マテリアル編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Twinmotion2022  　　 使い方・その３  　　　マテリアル編</dc:title>
  <dc:creator>玉井 香里</dc:creator>
  <cp:lastModifiedBy>玉井 香里</cp:lastModifiedBy>
  <cp:revision>1</cp:revision>
  <dcterms:created xsi:type="dcterms:W3CDTF">2022-09-18T11:34:15Z</dcterms:created>
  <dcterms:modified xsi:type="dcterms:W3CDTF">2022-09-18T15:00:45Z</dcterms:modified>
</cp:coreProperties>
</file>